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0" r:id="rId4"/>
    <p:sldMasterId id="214748369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Staatliches"/>
      <p:regular r:id="rId28"/>
    </p:embeddedFont>
    <p:embeddedFont>
      <p:font typeface="Roboto"/>
      <p:regular r:id="rId29"/>
      <p:bold r:id="rId30"/>
      <p:italic r:id="rId31"/>
      <p:boldItalic r:id="rId32"/>
    </p:embeddedFont>
    <p:embeddedFont>
      <p:font typeface="Archivo Medium"/>
      <p:regular r:id="rId33"/>
      <p:bold r:id="rId34"/>
      <p:italic r:id="rId35"/>
      <p:boldItalic r:id="rId36"/>
    </p:embeddedFont>
    <p:embeddedFont>
      <p:font typeface="Archivo"/>
      <p:regular r:id="rId37"/>
      <p:bold r:id="rId38"/>
      <p:italic r:id="rId39"/>
      <p:boldItalic r:id="rId40"/>
    </p:embeddedFont>
    <p:embeddedFont>
      <p:font typeface="Archivo SemiBold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chivo-boldItalic.fntdata"/><Relationship Id="rId20" Type="http://schemas.openxmlformats.org/officeDocument/2006/relationships/slide" Target="slides/slide14.xml"/><Relationship Id="rId42" Type="http://schemas.openxmlformats.org/officeDocument/2006/relationships/font" Target="fonts/ArchivoSemiBold-bold.fntdata"/><Relationship Id="rId41" Type="http://schemas.openxmlformats.org/officeDocument/2006/relationships/font" Target="fonts/ArchivoSemiBold-regular.fntdata"/><Relationship Id="rId22" Type="http://schemas.openxmlformats.org/officeDocument/2006/relationships/slide" Target="slides/slide16.xml"/><Relationship Id="rId44" Type="http://schemas.openxmlformats.org/officeDocument/2006/relationships/font" Target="fonts/ArchivoSemiBold-boldItalic.fntdata"/><Relationship Id="rId21" Type="http://schemas.openxmlformats.org/officeDocument/2006/relationships/slide" Target="slides/slide15.xml"/><Relationship Id="rId43" Type="http://schemas.openxmlformats.org/officeDocument/2006/relationships/font" Target="fonts/ArchivoSemiBold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Staatliches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italic.fntdata"/><Relationship Id="rId30" Type="http://schemas.openxmlformats.org/officeDocument/2006/relationships/font" Target="fonts/Roboto-bold.fntdata"/><Relationship Id="rId11" Type="http://schemas.openxmlformats.org/officeDocument/2006/relationships/slide" Target="slides/slide5.xml"/><Relationship Id="rId33" Type="http://schemas.openxmlformats.org/officeDocument/2006/relationships/font" Target="fonts/ArchivoMedium-regular.fntdata"/><Relationship Id="rId10" Type="http://schemas.openxmlformats.org/officeDocument/2006/relationships/slide" Target="slides/slide4.xml"/><Relationship Id="rId32" Type="http://schemas.openxmlformats.org/officeDocument/2006/relationships/font" Target="fonts/Roboto-boldItalic.fntdata"/><Relationship Id="rId13" Type="http://schemas.openxmlformats.org/officeDocument/2006/relationships/slide" Target="slides/slide7.xml"/><Relationship Id="rId35" Type="http://schemas.openxmlformats.org/officeDocument/2006/relationships/font" Target="fonts/ArchivoMedium-italic.fntdata"/><Relationship Id="rId12" Type="http://schemas.openxmlformats.org/officeDocument/2006/relationships/slide" Target="slides/slide6.xml"/><Relationship Id="rId34" Type="http://schemas.openxmlformats.org/officeDocument/2006/relationships/font" Target="fonts/ArchivoMedium-bold.fntdata"/><Relationship Id="rId15" Type="http://schemas.openxmlformats.org/officeDocument/2006/relationships/slide" Target="slides/slide9.xml"/><Relationship Id="rId37" Type="http://schemas.openxmlformats.org/officeDocument/2006/relationships/font" Target="fonts/Archivo-regular.fntdata"/><Relationship Id="rId14" Type="http://schemas.openxmlformats.org/officeDocument/2006/relationships/slide" Target="slides/slide8.xml"/><Relationship Id="rId36" Type="http://schemas.openxmlformats.org/officeDocument/2006/relationships/font" Target="fonts/ArchivoMedium-boldItalic.fntdata"/><Relationship Id="rId17" Type="http://schemas.openxmlformats.org/officeDocument/2006/relationships/slide" Target="slides/slide11.xml"/><Relationship Id="rId39" Type="http://schemas.openxmlformats.org/officeDocument/2006/relationships/font" Target="fonts/Archivo-italic.fntdata"/><Relationship Id="rId16" Type="http://schemas.openxmlformats.org/officeDocument/2006/relationships/slide" Target="slides/slide10.xml"/><Relationship Id="rId38" Type="http://schemas.openxmlformats.org/officeDocument/2006/relationships/font" Target="fonts/Archiv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ace7d338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ace7d338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ace7d338dd_0_5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3ace7d338dd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ace7d338dd_0_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ace7d338dd_0_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ace7d338dd_0_5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ace7d338dd_0_5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3ace7d338dd_0_4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3ace7d338dd_0_4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ace7d338dd_0_5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ace7d338dd_0_5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ace7d338dd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ace7d338d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3ace7d338dd_0_5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3ace7d338dd_0_5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3ace7d338dd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3ace7d338dd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3ace7d338dd_0_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3ace7d338dd_0_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ace7d338d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3ace7d338d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ace7d338dd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ace7d338dd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3ace7d338dd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3ace7d338dd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ace7d338dd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3ace7d338dd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ace7d338dd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ace7d338dd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ace7d338d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ace7d338d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3ace7d338d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3ace7d338d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ace7d338dd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ace7d338dd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ace7d338dd_0_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ace7d338dd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3ace7d338dd_0_5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3ace7d338dd_0_5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3ace7d338dd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3ace7d338dd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6" name="Google Shape;56;p14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" name="Google Shape;57;p14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" name="Google Shape;58;p14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" name="Google Shape;61;p14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ctr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_2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5" name="Google Shape;75;p1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6" name="Google Shape;76;p1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●"/>
              <a:defRPr>
                <a:solidFill>
                  <a:schemeClr val="accent6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○"/>
              <a:defRPr>
                <a:solidFill>
                  <a:schemeClr val="accent6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Char char="■"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2">
    <p:bg>
      <p:bgPr>
        <a:solidFill>
          <a:schemeClr val="accent3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ntroduction">
  <p:cSld name="SECTION_HEADER_1">
    <p:bg>
      <p:bgPr>
        <a:solidFill>
          <a:schemeClr val="lt1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9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9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4" name="Google Shape;84;p19"/>
          <p:cNvSpPr txBox="1"/>
          <p:nvPr>
            <p:ph idx="2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19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6" name="Google Shape;86;p1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one column text">
  <p:cSld name="SECTION_HEADER_1_2">
    <p:bg>
      <p:bgPr>
        <a:solidFill>
          <a:schemeClr val="accent6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20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0" name="Google Shape;90;p2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4"/>
                </a:solidFill>
              </a:defRPr>
            </a:lvl1pPr>
            <a:lvl2pPr lvl="1" rtl="0">
              <a:buNone/>
              <a:defRPr sz="2000">
                <a:solidFill>
                  <a:schemeClr val="accent4"/>
                </a:solidFill>
              </a:defRPr>
            </a:lvl2pPr>
            <a:lvl3pPr lvl="2" rtl="0">
              <a:buNone/>
              <a:defRPr sz="2000">
                <a:solidFill>
                  <a:schemeClr val="accent4"/>
                </a:solidFill>
              </a:defRPr>
            </a:lvl3pPr>
            <a:lvl4pPr lvl="3" rtl="0">
              <a:buNone/>
              <a:defRPr sz="2000">
                <a:solidFill>
                  <a:schemeClr val="accent4"/>
                </a:solidFill>
              </a:defRPr>
            </a:lvl4pPr>
            <a:lvl5pPr lvl="4" rtl="0">
              <a:buNone/>
              <a:defRPr sz="2000">
                <a:solidFill>
                  <a:schemeClr val="accent4"/>
                </a:solidFill>
              </a:defRPr>
            </a:lvl5pPr>
            <a:lvl6pPr lvl="5" rtl="0">
              <a:buNone/>
              <a:defRPr sz="2000">
                <a:solidFill>
                  <a:schemeClr val="accent4"/>
                </a:solidFill>
              </a:defRPr>
            </a:lvl6pPr>
            <a:lvl7pPr lvl="6" rtl="0">
              <a:buNone/>
              <a:defRPr sz="2000">
                <a:solidFill>
                  <a:schemeClr val="accent4"/>
                </a:solidFill>
              </a:defRPr>
            </a:lvl7pPr>
            <a:lvl8pPr lvl="7" rtl="0">
              <a:buNone/>
              <a:defRPr sz="2000">
                <a:solidFill>
                  <a:schemeClr val="accent4"/>
                </a:solidFill>
              </a:defRPr>
            </a:lvl8pPr>
            <a:lvl9pPr lvl="8" rtl="0">
              <a:buNone/>
              <a:defRPr sz="2000">
                <a:solidFill>
                  <a:schemeClr val="accent4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20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"/>
              <a:buNone/>
              <a:defRPr sz="2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92" name="Google Shape;92;p20"/>
          <p:cNvSpPr txBox="1"/>
          <p:nvPr>
            <p:ph idx="2" type="body"/>
          </p:nvPr>
        </p:nvSpPr>
        <p:spPr>
          <a:xfrm>
            <a:off x="465075" y="2802900"/>
            <a:ext cx="52401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●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○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chivo Medium"/>
              <a:buChar char="■"/>
              <a:defRPr sz="1400">
                <a:solidFill>
                  <a:schemeClr val="accent5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9pPr>
          </a:lstStyle>
          <a:p/>
        </p:txBody>
      </p:sp>
      <p:sp>
        <p:nvSpPr>
          <p:cNvPr id="93" name="Google Shape;93;p2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400"/>
              <a:buNone/>
              <a:defRPr sz="54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SECTION_HEADER_1_1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1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6" name="Google Shape;96;p21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" name="Google Shape;97;p2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dk2"/>
                </a:solidFill>
              </a:defRPr>
            </a:lvl1pPr>
            <a:lvl2pPr lvl="1" rtl="0">
              <a:buNone/>
              <a:defRPr sz="2000">
                <a:solidFill>
                  <a:schemeClr val="dk2"/>
                </a:solidFill>
              </a:defRPr>
            </a:lvl2pPr>
            <a:lvl3pPr lvl="2" rtl="0">
              <a:buNone/>
              <a:defRPr sz="2000">
                <a:solidFill>
                  <a:schemeClr val="dk2"/>
                </a:solidFill>
              </a:defRPr>
            </a:lvl3pPr>
            <a:lvl4pPr lvl="3" rtl="0">
              <a:buNone/>
              <a:defRPr sz="2000">
                <a:solidFill>
                  <a:schemeClr val="dk2"/>
                </a:solidFill>
              </a:defRPr>
            </a:lvl4pPr>
            <a:lvl5pPr lvl="4" rtl="0">
              <a:buNone/>
              <a:defRPr sz="2000">
                <a:solidFill>
                  <a:schemeClr val="dk2"/>
                </a:solidFill>
              </a:defRPr>
            </a:lvl5pPr>
            <a:lvl6pPr lvl="5" rtl="0">
              <a:buNone/>
              <a:defRPr sz="2000">
                <a:solidFill>
                  <a:schemeClr val="dk2"/>
                </a:solidFill>
              </a:defRPr>
            </a:lvl6pPr>
            <a:lvl7pPr lvl="6" rtl="0">
              <a:buNone/>
              <a:defRPr sz="2000">
                <a:solidFill>
                  <a:schemeClr val="dk2"/>
                </a:solidFill>
              </a:defRPr>
            </a:lvl7pPr>
            <a:lvl8pPr lvl="7" rtl="0">
              <a:buNone/>
              <a:defRPr sz="2000">
                <a:solidFill>
                  <a:schemeClr val="dk2"/>
                </a:solidFill>
              </a:defRPr>
            </a:lvl8pPr>
            <a:lvl9pPr lvl="8" rtl="0">
              <a:buNone/>
              <a:defRPr sz="2000">
                <a:solidFill>
                  <a:schemeClr val="dk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1"/>
          <p:cNvSpPr txBox="1"/>
          <p:nvPr>
            <p:ph idx="1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9" name="Google Shape;99;p21"/>
          <p:cNvSpPr txBox="1"/>
          <p:nvPr>
            <p:ph idx="2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0" name="Google Shape;100;p2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SECTION_HEADER_1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2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03" name="Google Shape;103;p22"/>
          <p:cNvSpPr/>
          <p:nvPr/>
        </p:nvSpPr>
        <p:spPr>
          <a:xfrm>
            <a:off x="25042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2"/>
          <p:cNvSpPr/>
          <p:nvPr/>
        </p:nvSpPr>
        <p:spPr>
          <a:xfrm>
            <a:off x="3284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22"/>
          <p:cNvSpPr txBox="1"/>
          <p:nvPr>
            <p:ph idx="1" type="subTitle"/>
          </p:nvPr>
        </p:nvSpPr>
        <p:spPr>
          <a:xfrm>
            <a:off x="3726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06" name="Google Shape;106;p22"/>
          <p:cNvSpPr/>
          <p:nvPr/>
        </p:nvSpPr>
        <p:spPr>
          <a:xfrm>
            <a:off x="25040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" name="Google Shape;107;p22"/>
          <p:cNvSpPr/>
          <p:nvPr/>
        </p:nvSpPr>
        <p:spPr>
          <a:xfrm>
            <a:off x="3284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" name="Google Shape;108;p22"/>
          <p:cNvSpPr txBox="1"/>
          <p:nvPr>
            <p:ph idx="2" type="subTitle"/>
          </p:nvPr>
        </p:nvSpPr>
        <p:spPr>
          <a:xfrm>
            <a:off x="3708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09" name="Google Shape;109;p22"/>
          <p:cNvSpPr/>
          <p:nvPr/>
        </p:nvSpPr>
        <p:spPr>
          <a:xfrm>
            <a:off x="3122025" y="1433825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22"/>
          <p:cNvSpPr/>
          <p:nvPr/>
        </p:nvSpPr>
        <p:spPr>
          <a:xfrm>
            <a:off x="320002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2"/>
          <p:cNvSpPr txBox="1"/>
          <p:nvPr>
            <p:ph idx="3" type="subTitle"/>
          </p:nvPr>
        </p:nvSpPr>
        <p:spPr>
          <a:xfrm>
            <a:off x="324427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12" name="Google Shape;112;p22"/>
          <p:cNvSpPr/>
          <p:nvPr/>
        </p:nvSpPr>
        <p:spPr>
          <a:xfrm>
            <a:off x="3122000" y="3041900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2"/>
          <p:cNvSpPr/>
          <p:nvPr/>
        </p:nvSpPr>
        <p:spPr>
          <a:xfrm>
            <a:off x="320000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22"/>
          <p:cNvSpPr txBox="1"/>
          <p:nvPr>
            <p:ph idx="4" type="subTitle"/>
          </p:nvPr>
        </p:nvSpPr>
        <p:spPr>
          <a:xfrm>
            <a:off x="324244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5" name="Google Shape;115;p22"/>
          <p:cNvSpPr/>
          <p:nvPr/>
        </p:nvSpPr>
        <p:spPr>
          <a:xfrm>
            <a:off x="5993675" y="1433825"/>
            <a:ext cx="2871600" cy="16083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" name="Google Shape;116;p22"/>
          <p:cNvSpPr/>
          <p:nvPr/>
        </p:nvSpPr>
        <p:spPr>
          <a:xfrm>
            <a:off x="6071675" y="150645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" name="Google Shape;117;p22"/>
          <p:cNvSpPr txBox="1"/>
          <p:nvPr>
            <p:ph idx="5" type="subTitle"/>
          </p:nvPr>
        </p:nvSpPr>
        <p:spPr>
          <a:xfrm>
            <a:off x="6115925" y="1546175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600"/>
              <a:buNone/>
              <a:defRPr sz="2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8" name="Google Shape;118;p22"/>
          <p:cNvSpPr/>
          <p:nvPr/>
        </p:nvSpPr>
        <p:spPr>
          <a:xfrm>
            <a:off x="5993650" y="3041900"/>
            <a:ext cx="2871600" cy="1608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" name="Google Shape;119;p22"/>
          <p:cNvSpPr/>
          <p:nvPr/>
        </p:nvSpPr>
        <p:spPr>
          <a:xfrm>
            <a:off x="6071650" y="3114500"/>
            <a:ext cx="2715600" cy="1464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22"/>
          <p:cNvSpPr txBox="1"/>
          <p:nvPr>
            <p:ph idx="6" type="subTitle"/>
          </p:nvPr>
        </p:nvSpPr>
        <p:spPr>
          <a:xfrm>
            <a:off x="6114098" y="3154250"/>
            <a:ext cx="2627100" cy="13851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600"/>
              <a:buNone/>
              <a:defRPr sz="26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SECTION_HEADER_1_1_1_1">
    <p:bg>
      <p:bgPr>
        <a:solidFill>
          <a:schemeClr val="dk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123" name="Google Shape;123;p23"/>
          <p:cNvSpPr txBox="1"/>
          <p:nvPr>
            <p:ph idx="1" type="subTitle"/>
          </p:nvPr>
        </p:nvSpPr>
        <p:spPr>
          <a:xfrm>
            <a:off x="3283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3"/>
          <p:cNvSpPr txBox="1"/>
          <p:nvPr>
            <p:ph idx="2" type="body"/>
          </p:nvPr>
        </p:nvSpPr>
        <p:spPr>
          <a:xfrm>
            <a:off x="3284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3"/>
          <p:cNvSpPr/>
          <p:nvPr>
            <p:ph idx="3" type="pic"/>
          </p:nvPr>
        </p:nvSpPr>
        <p:spPr>
          <a:xfrm>
            <a:off x="3282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3"/>
          <p:cNvSpPr txBox="1"/>
          <p:nvPr>
            <p:ph idx="4" type="subTitle"/>
          </p:nvPr>
        </p:nvSpPr>
        <p:spPr>
          <a:xfrm>
            <a:off x="320005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3"/>
          <p:cNvSpPr txBox="1"/>
          <p:nvPr>
            <p:ph idx="5" type="body"/>
          </p:nvPr>
        </p:nvSpPr>
        <p:spPr>
          <a:xfrm>
            <a:off x="320012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3"/>
          <p:cNvSpPr/>
          <p:nvPr>
            <p:ph idx="6" type="pic"/>
          </p:nvPr>
        </p:nvSpPr>
        <p:spPr>
          <a:xfrm>
            <a:off x="319997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3"/>
          <p:cNvSpPr txBox="1"/>
          <p:nvPr>
            <p:ph idx="7" type="subTitle"/>
          </p:nvPr>
        </p:nvSpPr>
        <p:spPr>
          <a:xfrm>
            <a:off x="6071900" y="1423725"/>
            <a:ext cx="27156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3"/>
          <p:cNvSpPr txBox="1"/>
          <p:nvPr>
            <p:ph idx="8" type="body"/>
          </p:nvPr>
        </p:nvSpPr>
        <p:spPr>
          <a:xfrm>
            <a:off x="6071975" y="3652575"/>
            <a:ext cx="27156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3"/>
          <p:cNvSpPr/>
          <p:nvPr>
            <p:ph idx="9" type="pic"/>
          </p:nvPr>
        </p:nvSpPr>
        <p:spPr>
          <a:xfrm>
            <a:off x="6071825" y="2172225"/>
            <a:ext cx="27156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SECTION_HEADER_1_1_1_1_1"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4" name="Google Shape;134;p24"/>
          <p:cNvSpPr txBox="1"/>
          <p:nvPr>
            <p:ph idx="1" type="subTitle"/>
          </p:nvPr>
        </p:nvSpPr>
        <p:spPr>
          <a:xfrm>
            <a:off x="1048484" y="1423725"/>
            <a:ext cx="30621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5" name="Google Shape;135;p24"/>
          <p:cNvSpPr txBox="1"/>
          <p:nvPr>
            <p:ph idx="2" type="body"/>
          </p:nvPr>
        </p:nvSpPr>
        <p:spPr>
          <a:xfrm>
            <a:off x="1048569" y="3652575"/>
            <a:ext cx="30621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6" name="Google Shape;136;p24"/>
          <p:cNvSpPr/>
          <p:nvPr>
            <p:ph idx="3" type="pic"/>
          </p:nvPr>
        </p:nvSpPr>
        <p:spPr>
          <a:xfrm>
            <a:off x="1048399" y="2172225"/>
            <a:ext cx="3062100" cy="1464600"/>
          </a:xfrm>
          <a:prstGeom prst="rect">
            <a:avLst/>
          </a:prstGeom>
          <a:noFill/>
          <a:ln>
            <a:noFill/>
          </a:ln>
        </p:spPr>
      </p:sp>
      <p:sp>
        <p:nvSpPr>
          <p:cNvPr id="137" name="Google Shape;137;p24"/>
          <p:cNvSpPr txBox="1"/>
          <p:nvPr>
            <p:ph idx="4" type="subTitle"/>
          </p:nvPr>
        </p:nvSpPr>
        <p:spPr>
          <a:xfrm>
            <a:off x="5033560" y="1423725"/>
            <a:ext cx="3061800" cy="748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000"/>
              <a:buNone/>
              <a:defRPr sz="20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8" name="Google Shape;138;p24"/>
          <p:cNvSpPr txBox="1"/>
          <p:nvPr>
            <p:ph idx="5" type="body"/>
          </p:nvPr>
        </p:nvSpPr>
        <p:spPr>
          <a:xfrm>
            <a:off x="5033644" y="3652575"/>
            <a:ext cx="3061800" cy="92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39" name="Google Shape;139;p24"/>
          <p:cNvSpPr/>
          <p:nvPr>
            <p:ph idx="6" type="pic"/>
          </p:nvPr>
        </p:nvSpPr>
        <p:spPr>
          <a:xfrm>
            <a:off x="5033475" y="2172225"/>
            <a:ext cx="3061800" cy="1464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at Does It Do?" type="tx">
  <p:cSld name="TITLE_AND_BODY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5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2" name="Google Shape;142;p25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5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5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25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  <a:defRPr sz="2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TITLE_AND_BODY_3">
    <p:bg>
      <p:bgPr>
        <a:solidFill>
          <a:schemeClr val="accent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/>
          <p:nvPr/>
        </p:nvSpPr>
        <p:spPr>
          <a:xfrm>
            <a:off x="245600" y="205150"/>
            <a:ext cx="34839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8" name="Google Shape;148;p26"/>
          <p:cNvSpPr/>
          <p:nvPr/>
        </p:nvSpPr>
        <p:spPr>
          <a:xfrm>
            <a:off x="328850" y="279550"/>
            <a:ext cx="33174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p26"/>
          <p:cNvSpPr txBox="1"/>
          <p:nvPr>
            <p:ph type="title"/>
          </p:nvPr>
        </p:nvSpPr>
        <p:spPr>
          <a:xfrm>
            <a:off x="447800" y="391325"/>
            <a:ext cx="30714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50" name="Google Shape;150;p26"/>
          <p:cNvSpPr/>
          <p:nvPr>
            <p:ph idx="2" type="pic"/>
          </p:nvPr>
        </p:nvSpPr>
        <p:spPr>
          <a:xfrm>
            <a:off x="7425556" y="0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6"/>
          <p:cNvSpPr/>
          <p:nvPr>
            <p:ph idx="3" type="pic"/>
          </p:nvPr>
        </p:nvSpPr>
        <p:spPr>
          <a:xfrm>
            <a:off x="7425556" y="171613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26"/>
          <p:cNvSpPr/>
          <p:nvPr>
            <p:ph idx="4" type="pic"/>
          </p:nvPr>
        </p:nvSpPr>
        <p:spPr>
          <a:xfrm>
            <a:off x="7425556" y="342505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26"/>
          <p:cNvSpPr/>
          <p:nvPr>
            <p:ph idx="5" type="pic"/>
          </p:nvPr>
        </p:nvSpPr>
        <p:spPr>
          <a:xfrm>
            <a:off x="57147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6" type="pic"/>
          </p:nvPr>
        </p:nvSpPr>
        <p:spPr>
          <a:xfrm>
            <a:off x="57147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7" type="pic"/>
          </p:nvPr>
        </p:nvSpPr>
        <p:spPr>
          <a:xfrm>
            <a:off x="57147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8" type="pic"/>
          </p:nvPr>
        </p:nvSpPr>
        <p:spPr>
          <a:xfrm>
            <a:off x="3996389" y="25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7" name="Google Shape;157;p26"/>
          <p:cNvSpPr/>
          <p:nvPr>
            <p:ph idx="9" type="pic"/>
          </p:nvPr>
        </p:nvSpPr>
        <p:spPr>
          <a:xfrm>
            <a:off x="3996389" y="1716162"/>
            <a:ext cx="1718400" cy="1718400"/>
          </a:xfrm>
          <a:prstGeom prst="rect">
            <a:avLst/>
          </a:prstGeom>
          <a:noFill/>
          <a:ln>
            <a:noFill/>
          </a:ln>
        </p:spPr>
      </p:sp>
      <p:sp>
        <p:nvSpPr>
          <p:cNvPr id="158" name="Google Shape;158;p26"/>
          <p:cNvSpPr/>
          <p:nvPr>
            <p:ph idx="13" type="pic"/>
          </p:nvPr>
        </p:nvSpPr>
        <p:spPr>
          <a:xfrm>
            <a:off x="3996389" y="3425077"/>
            <a:ext cx="1718400" cy="1718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_AND_BODY_2">
    <p:bg>
      <p:bgPr>
        <a:solidFill>
          <a:schemeClr val="accent1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1" name="Google Shape;161;p27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3" name="Google Shape;163;p27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4" name="Google Shape;164;p27"/>
          <p:cNvSpPr txBox="1"/>
          <p:nvPr>
            <p:ph idx="1" type="body"/>
          </p:nvPr>
        </p:nvSpPr>
        <p:spPr>
          <a:xfrm>
            <a:off x="465075" y="2802900"/>
            <a:ext cx="42327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●"/>
              <a:defRPr>
                <a:solidFill>
                  <a:schemeClr val="accent3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○"/>
              <a:defRPr>
                <a:solidFill>
                  <a:schemeClr val="accent3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AND_BODY_1">
    <p:bg>
      <p:bgPr>
        <a:solidFill>
          <a:schemeClr val="dk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8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28"/>
          <p:cNvSpPr/>
          <p:nvPr/>
        </p:nvSpPr>
        <p:spPr>
          <a:xfrm>
            <a:off x="245600" y="205150"/>
            <a:ext cx="46626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8"/>
          <p:cNvSpPr/>
          <p:nvPr/>
        </p:nvSpPr>
        <p:spPr>
          <a:xfrm>
            <a:off x="328850" y="279550"/>
            <a:ext cx="4496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8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section title and description">
  <p:cSld name="TITLE_AND_TWO_COLUMNS_1_1">
    <p:bg>
      <p:bgPr>
        <a:solidFill>
          <a:schemeClr val="accent4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/>
          <p:nvPr/>
        </p:nvSpPr>
        <p:spPr>
          <a:xfrm>
            <a:off x="4572000" y="286475"/>
            <a:ext cx="4243800" cy="4566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29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29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29"/>
          <p:cNvSpPr/>
          <p:nvPr/>
        </p:nvSpPr>
        <p:spPr>
          <a:xfrm rot="518252">
            <a:off x="4911085" y="1325858"/>
            <a:ext cx="1600047" cy="160004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29"/>
          <p:cNvSpPr/>
          <p:nvPr/>
        </p:nvSpPr>
        <p:spPr>
          <a:xfrm rot="-851243">
            <a:off x="7166099" y="3641831"/>
            <a:ext cx="1599795" cy="1599795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6" name="Google Shape;176;p29"/>
          <p:cNvSpPr/>
          <p:nvPr/>
        </p:nvSpPr>
        <p:spPr>
          <a:xfrm>
            <a:off x="6657033" y="1291522"/>
            <a:ext cx="1599900" cy="1599900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9"/>
          <p:cNvSpPr/>
          <p:nvPr/>
        </p:nvSpPr>
        <p:spPr>
          <a:xfrm rot="-916438">
            <a:off x="4414850" y="3361472"/>
            <a:ext cx="1600017" cy="1600017"/>
          </a:xfrm>
          <a:prstGeom prst="rect">
            <a:avLst/>
          </a:prstGeom>
          <a:solidFill>
            <a:schemeClr val="accent6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" name="Google Shape;178;p29"/>
          <p:cNvSpPr txBox="1"/>
          <p:nvPr>
            <p:ph idx="12" type="sldNum"/>
          </p:nvPr>
        </p:nvSpPr>
        <p:spPr>
          <a:xfrm>
            <a:off x="7598375" y="3851350"/>
            <a:ext cx="6459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9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180" name="Google Shape;180;p29"/>
          <p:cNvSpPr txBox="1"/>
          <p:nvPr>
            <p:ph idx="1" type="subTitle"/>
          </p:nvPr>
        </p:nvSpPr>
        <p:spPr>
          <a:xfrm>
            <a:off x="450150" y="2405400"/>
            <a:ext cx="4250100" cy="23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600"/>
              <a:buNone/>
              <a:defRPr sz="26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None/>
              <a:defRPr sz="2000">
                <a:solidFill>
                  <a:schemeClr val="accent6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ONLY_1_2">
    <p:bg>
      <p:bgPr>
        <a:solidFill>
          <a:schemeClr val="accent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3" name="Google Shape;183;p30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30"/>
          <p:cNvSpPr/>
          <p:nvPr/>
        </p:nvSpPr>
        <p:spPr>
          <a:xfrm>
            <a:off x="5063775" y="1289756"/>
            <a:ext cx="3199800" cy="31998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3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0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87" name="Google Shape;187;p30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ONLY_1_1_1">
    <p:bg>
      <p:bgPr>
        <a:solidFill>
          <a:schemeClr val="accent6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1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31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1" name="Google Shape;191;p31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2" name="Google Shape;192;p31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3" name="Google Shape;193;p31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4" name="Google Shape;194;p31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p31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1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800"/>
              <a:buNone/>
              <a:defRPr sz="4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97" name="Google Shape;197;p31"/>
          <p:cNvSpPr txBox="1"/>
          <p:nvPr>
            <p:ph idx="2" type="body"/>
          </p:nvPr>
        </p:nvSpPr>
        <p:spPr>
          <a:xfrm>
            <a:off x="464850" y="1918250"/>
            <a:ext cx="38415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●"/>
              <a:defRPr sz="1700">
                <a:solidFill>
                  <a:schemeClr val="accent5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○"/>
              <a:defRPr sz="1700">
                <a:solidFill>
                  <a:schemeClr val="accent5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Char char="■"/>
              <a:defRPr sz="17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ONE_COLUMN_TEXT_1">
    <p:bg>
      <p:bgPr>
        <a:solidFill>
          <a:schemeClr val="accent1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2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0" name="Google Shape;200;p32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32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32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3" name="Google Shape;203;p32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ONE_COLUMN_TEXT_1_1">
    <p:bg>
      <p:bgPr>
        <a:solidFill>
          <a:schemeClr val="dk2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33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33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ONE_COLUMN_TEXT_1_1_1">
    <p:bg>
      <p:bgPr>
        <a:solidFill>
          <a:schemeClr val="accent4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34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1" name="Google Shape;211;p34"/>
          <p:cNvSpPr txBox="1"/>
          <p:nvPr>
            <p:ph idx="1" type="body"/>
          </p:nvPr>
        </p:nvSpPr>
        <p:spPr>
          <a:xfrm>
            <a:off x="464850" y="1272850"/>
            <a:ext cx="82050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064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1pPr>
            <a:lvl2pPr indent="-406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2pPr>
            <a:lvl3pPr indent="-4064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3pPr>
            <a:lvl4pPr indent="-4064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4pPr>
            <a:lvl5pPr indent="-4064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5pPr>
            <a:lvl6pPr indent="-4064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6pPr>
            <a:lvl7pPr indent="-4064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●"/>
              <a:defRPr sz="2800">
                <a:solidFill>
                  <a:schemeClr val="accent4"/>
                </a:solidFill>
              </a:defRPr>
            </a:lvl7pPr>
            <a:lvl8pPr indent="-4064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○"/>
              <a:defRPr sz="2800">
                <a:solidFill>
                  <a:schemeClr val="accent4"/>
                </a:solidFill>
              </a:defRPr>
            </a:lvl8pPr>
            <a:lvl9pPr indent="-4064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Char char="■"/>
              <a:defRPr sz="2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ONE_COLUMN_TEXT_1_1_1_1">
    <p:bg>
      <p:bgPr>
        <a:solidFill>
          <a:schemeClr val="accent3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5"/>
          <p:cNvSpPr/>
          <p:nvPr/>
        </p:nvSpPr>
        <p:spPr>
          <a:xfrm>
            <a:off x="5063775" y="28896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4" name="Google Shape;214;p35"/>
          <p:cNvSpPr/>
          <p:nvPr/>
        </p:nvSpPr>
        <p:spPr>
          <a:xfrm>
            <a:off x="5063775" y="128974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5" name="Google Shape;215;p35"/>
          <p:cNvSpPr/>
          <p:nvPr/>
        </p:nvSpPr>
        <p:spPr>
          <a:xfrm>
            <a:off x="6663675" y="28894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6" name="Google Shape;216;p35"/>
          <p:cNvSpPr/>
          <p:nvPr/>
        </p:nvSpPr>
        <p:spPr>
          <a:xfrm>
            <a:off x="6663675" y="1289594"/>
            <a:ext cx="1599900" cy="1599900"/>
          </a:xfrm>
          <a:prstGeom prst="rect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5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5"/>
          <p:cNvSpPr/>
          <p:nvPr/>
        </p:nvSpPr>
        <p:spPr>
          <a:xfrm>
            <a:off x="323600" y="282875"/>
            <a:ext cx="8492100" cy="45663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35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5"/>
          <p:cNvSpPr txBox="1"/>
          <p:nvPr>
            <p:ph idx="1" type="subTitle"/>
          </p:nvPr>
        </p:nvSpPr>
        <p:spPr>
          <a:xfrm>
            <a:off x="464850" y="432024"/>
            <a:ext cx="4209900" cy="150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21" name="Google Shape;221;p35"/>
          <p:cNvSpPr txBox="1"/>
          <p:nvPr>
            <p:ph idx="2" type="body"/>
          </p:nvPr>
        </p:nvSpPr>
        <p:spPr>
          <a:xfrm>
            <a:off x="464850" y="1918250"/>
            <a:ext cx="3833400" cy="257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●"/>
              <a:defRPr sz="1700">
                <a:solidFill>
                  <a:schemeClr val="accent2"/>
                </a:solidFill>
              </a:defRPr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○"/>
              <a:defRPr sz="1700">
                <a:solidFill>
                  <a:schemeClr val="accent2"/>
                </a:solidFill>
              </a:defRPr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Char char="■"/>
              <a:defRPr sz="17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ONE_COLUMN_TEXT_1_1_1_1_1">
    <p:bg>
      <p:bgPr>
        <a:solidFill>
          <a:schemeClr val="accent3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/>
          <p:nvPr/>
        </p:nvSpPr>
        <p:spPr>
          <a:xfrm>
            <a:off x="245600" y="205147"/>
            <a:ext cx="8648100" cy="47151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36"/>
          <p:cNvSpPr/>
          <p:nvPr>
            <p:ph idx="2" type="pic"/>
          </p:nvPr>
        </p:nvSpPr>
        <p:spPr>
          <a:xfrm>
            <a:off x="351175" y="307450"/>
            <a:ext cx="8445600" cy="45135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p36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mmary">
  <p:cSld name="CUSTOM_7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8" name="Google Shape;228;p37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9" name="Google Shape;229;p37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0" name="Google Shape;230;p37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1" name="Google Shape;231;p37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7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3" name="Google Shape;233;p37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4" name="Google Shape;234;p37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7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6" name="Google Shape;236;p37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7" name="Google Shape;237;p3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8" name="Google Shape;238;p37"/>
          <p:cNvSpPr txBox="1"/>
          <p:nvPr>
            <p:ph idx="2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39" name="Google Shape;239;p37"/>
          <p:cNvSpPr txBox="1"/>
          <p:nvPr>
            <p:ph idx="3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40" name="Google Shape;240;p37"/>
          <p:cNvSpPr txBox="1"/>
          <p:nvPr>
            <p:ph idx="4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1" name="Google Shape;241;p37"/>
          <p:cNvSpPr txBox="1"/>
          <p:nvPr>
            <p:ph idx="5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2" name="Google Shape;242;p37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3" name="Google Shape;243;p37"/>
          <p:cNvSpPr txBox="1"/>
          <p:nvPr>
            <p:ph idx="6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44" name="Google Shape;244;p37"/>
          <p:cNvSpPr txBox="1"/>
          <p:nvPr>
            <p:ph idx="7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7_2"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8"/>
          <p:cNvSpPr/>
          <p:nvPr/>
        </p:nvSpPr>
        <p:spPr>
          <a:xfrm>
            <a:off x="688210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8"/>
          <p:cNvSpPr/>
          <p:nvPr/>
        </p:nvSpPr>
        <p:spPr>
          <a:xfrm>
            <a:off x="7132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8" name="Google Shape;248;p38"/>
          <p:cNvSpPr/>
          <p:nvPr/>
        </p:nvSpPr>
        <p:spPr>
          <a:xfrm>
            <a:off x="7210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9" name="Google Shape;249;p38"/>
          <p:cNvSpPr txBox="1"/>
          <p:nvPr>
            <p:ph idx="1" type="subTitle"/>
          </p:nvPr>
        </p:nvSpPr>
        <p:spPr>
          <a:xfrm>
            <a:off x="74094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0" name="Google Shape;250;p38"/>
          <p:cNvSpPr txBox="1"/>
          <p:nvPr>
            <p:ph idx="2" type="body"/>
          </p:nvPr>
        </p:nvSpPr>
        <p:spPr>
          <a:xfrm>
            <a:off x="7289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38"/>
          <p:cNvSpPr/>
          <p:nvPr/>
        </p:nvSpPr>
        <p:spPr>
          <a:xfrm>
            <a:off x="0" y="1890000"/>
            <a:ext cx="22860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2" name="Google Shape;252;p38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3" name="Google Shape;253;p38"/>
          <p:cNvSpPr/>
          <p:nvPr/>
        </p:nvSpPr>
        <p:spPr>
          <a:xfrm>
            <a:off x="2506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8"/>
          <p:cNvSpPr/>
          <p:nvPr/>
        </p:nvSpPr>
        <p:spPr>
          <a:xfrm>
            <a:off x="3286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5" name="Google Shape;255;p3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5400"/>
              <a:buNone/>
              <a:defRPr sz="54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256" name="Google Shape;256;p38"/>
          <p:cNvSpPr txBox="1"/>
          <p:nvPr>
            <p:ph idx="3" type="subTitle"/>
          </p:nvPr>
        </p:nvSpPr>
        <p:spPr>
          <a:xfrm>
            <a:off x="527369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p38"/>
          <p:cNvSpPr txBox="1"/>
          <p:nvPr>
            <p:ph idx="4" type="body"/>
          </p:nvPr>
        </p:nvSpPr>
        <p:spPr>
          <a:xfrm>
            <a:off x="4071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9" name="Google Shape;259;p38"/>
          <p:cNvSpPr/>
          <p:nvPr/>
        </p:nvSpPr>
        <p:spPr>
          <a:xfrm>
            <a:off x="2296700" y="1890000"/>
            <a:ext cx="2286000" cy="325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38"/>
          <p:cNvSpPr/>
          <p:nvPr/>
        </p:nvSpPr>
        <p:spPr>
          <a:xfrm>
            <a:off x="25473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1" name="Google Shape;261;p38"/>
          <p:cNvSpPr/>
          <p:nvPr/>
        </p:nvSpPr>
        <p:spPr>
          <a:xfrm>
            <a:off x="26253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38"/>
          <p:cNvSpPr txBox="1"/>
          <p:nvPr>
            <p:ph idx="5" type="subTitle"/>
          </p:nvPr>
        </p:nvSpPr>
        <p:spPr>
          <a:xfrm>
            <a:off x="2824069" y="239012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63" name="Google Shape;263;p38"/>
          <p:cNvSpPr txBox="1"/>
          <p:nvPr>
            <p:ph idx="6" type="body"/>
          </p:nvPr>
        </p:nvSpPr>
        <p:spPr>
          <a:xfrm>
            <a:off x="27038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4" name="Google Shape;264;p38"/>
          <p:cNvSpPr/>
          <p:nvPr/>
        </p:nvSpPr>
        <p:spPr>
          <a:xfrm>
            <a:off x="4596100" y="1890000"/>
            <a:ext cx="2286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5" name="Google Shape;265;p38"/>
          <p:cNvSpPr/>
          <p:nvPr/>
        </p:nvSpPr>
        <p:spPr>
          <a:xfrm>
            <a:off x="4846750" y="2145150"/>
            <a:ext cx="17874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6" name="Google Shape;266;p38"/>
          <p:cNvSpPr/>
          <p:nvPr/>
        </p:nvSpPr>
        <p:spPr>
          <a:xfrm>
            <a:off x="4924750" y="2217775"/>
            <a:ext cx="16314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38"/>
          <p:cNvSpPr txBox="1"/>
          <p:nvPr>
            <p:ph idx="7" type="subTitle"/>
          </p:nvPr>
        </p:nvSpPr>
        <p:spPr>
          <a:xfrm>
            <a:off x="5123469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68" name="Google Shape;268;p38"/>
          <p:cNvSpPr txBox="1"/>
          <p:nvPr>
            <p:ph idx="8" type="body"/>
          </p:nvPr>
        </p:nvSpPr>
        <p:spPr>
          <a:xfrm>
            <a:off x="5003200" y="3026475"/>
            <a:ext cx="14817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7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9"/>
          <p:cNvSpPr/>
          <p:nvPr/>
        </p:nvSpPr>
        <p:spPr>
          <a:xfrm>
            <a:off x="6080450" y="1890000"/>
            <a:ext cx="3063300" cy="325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1" name="Google Shape;271;p39"/>
          <p:cNvSpPr/>
          <p:nvPr/>
        </p:nvSpPr>
        <p:spPr>
          <a:xfrm>
            <a:off x="3044700" y="1890000"/>
            <a:ext cx="3045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2" name="Google Shape;272;p39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3" name="Google Shape;273;p39"/>
          <p:cNvSpPr/>
          <p:nvPr/>
        </p:nvSpPr>
        <p:spPr>
          <a:xfrm>
            <a:off x="633550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39"/>
          <p:cNvSpPr/>
          <p:nvPr/>
        </p:nvSpPr>
        <p:spPr>
          <a:xfrm>
            <a:off x="641350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9"/>
          <p:cNvSpPr/>
          <p:nvPr/>
        </p:nvSpPr>
        <p:spPr>
          <a:xfrm>
            <a:off x="3295350" y="214515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9"/>
          <p:cNvSpPr/>
          <p:nvPr/>
        </p:nvSpPr>
        <p:spPr>
          <a:xfrm>
            <a:off x="3373350" y="2217769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9"/>
          <p:cNvSpPr/>
          <p:nvPr/>
        </p:nvSpPr>
        <p:spPr>
          <a:xfrm>
            <a:off x="245600" y="2138075"/>
            <a:ext cx="2553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9"/>
          <p:cNvSpPr/>
          <p:nvPr/>
        </p:nvSpPr>
        <p:spPr>
          <a:xfrm>
            <a:off x="323600" y="2210650"/>
            <a:ext cx="2397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0" name="Google Shape;280;p39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81" name="Google Shape;281;p39"/>
          <p:cNvSpPr txBox="1"/>
          <p:nvPr>
            <p:ph idx="2" type="subTitle"/>
          </p:nvPr>
        </p:nvSpPr>
        <p:spPr>
          <a:xfrm>
            <a:off x="358397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82" name="Google Shape;282;p39"/>
          <p:cNvSpPr txBox="1"/>
          <p:nvPr>
            <p:ph idx="3" type="subTitle"/>
          </p:nvPr>
        </p:nvSpPr>
        <p:spPr>
          <a:xfrm>
            <a:off x="6595775" y="2390125"/>
            <a:ext cx="592500" cy="592500"/>
          </a:xfrm>
          <a:prstGeom prst="rect">
            <a:avLst/>
          </a:prstGeom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3" name="Google Shape;283;p39"/>
          <p:cNvSpPr txBox="1"/>
          <p:nvPr>
            <p:ph idx="4" type="body"/>
          </p:nvPr>
        </p:nvSpPr>
        <p:spPr>
          <a:xfrm>
            <a:off x="64942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●"/>
              <a:defRPr>
                <a:solidFill>
                  <a:schemeClr val="accent2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○"/>
              <a:defRPr>
                <a:solidFill>
                  <a:schemeClr val="accent2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84" name="Google Shape;284;p39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3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2"/>
                </a:solidFill>
              </a:defRPr>
            </a:lvl1pPr>
            <a:lvl2pPr lvl="1" rtl="0">
              <a:buNone/>
              <a:defRPr sz="2000">
                <a:solidFill>
                  <a:schemeClr val="accent2"/>
                </a:solidFill>
              </a:defRPr>
            </a:lvl2pPr>
            <a:lvl3pPr lvl="2" rtl="0">
              <a:buNone/>
              <a:defRPr sz="2000">
                <a:solidFill>
                  <a:schemeClr val="accent2"/>
                </a:solidFill>
              </a:defRPr>
            </a:lvl3pPr>
            <a:lvl4pPr lvl="3" rtl="0">
              <a:buNone/>
              <a:defRPr sz="2000">
                <a:solidFill>
                  <a:schemeClr val="accent2"/>
                </a:solidFill>
              </a:defRPr>
            </a:lvl4pPr>
            <a:lvl5pPr lvl="4" rtl="0">
              <a:buNone/>
              <a:defRPr sz="2000">
                <a:solidFill>
                  <a:schemeClr val="accent2"/>
                </a:solidFill>
              </a:defRPr>
            </a:lvl5pPr>
            <a:lvl6pPr lvl="5" rtl="0">
              <a:buNone/>
              <a:defRPr sz="2000">
                <a:solidFill>
                  <a:schemeClr val="accent2"/>
                </a:solidFill>
              </a:defRPr>
            </a:lvl6pPr>
            <a:lvl7pPr lvl="6" rtl="0">
              <a:buNone/>
              <a:defRPr sz="2000">
                <a:solidFill>
                  <a:schemeClr val="accent2"/>
                </a:solidFill>
              </a:defRPr>
            </a:lvl7pPr>
            <a:lvl8pPr lvl="7" rtl="0">
              <a:buNone/>
              <a:defRPr sz="2000">
                <a:solidFill>
                  <a:schemeClr val="accent2"/>
                </a:solidFill>
              </a:defRPr>
            </a:lvl8pPr>
            <a:lvl9pPr lvl="8" rtl="0">
              <a:buNone/>
              <a:defRPr sz="2000">
                <a:solidFill>
                  <a:schemeClr val="accent2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5" name="Google Shape;285;p39"/>
          <p:cNvSpPr txBox="1"/>
          <p:nvPr>
            <p:ph idx="5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86" name="Google Shape;286;p39"/>
          <p:cNvSpPr txBox="1"/>
          <p:nvPr>
            <p:ph idx="6" type="body"/>
          </p:nvPr>
        </p:nvSpPr>
        <p:spPr>
          <a:xfrm>
            <a:off x="3451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7_1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0"/>
          <p:cNvSpPr/>
          <p:nvPr/>
        </p:nvSpPr>
        <p:spPr>
          <a:xfrm>
            <a:off x="4559150" y="1890000"/>
            <a:ext cx="4572000" cy="325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40"/>
          <p:cNvSpPr/>
          <p:nvPr/>
        </p:nvSpPr>
        <p:spPr>
          <a:xfrm>
            <a:off x="0" y="0"/>
            <a:ext cx="9144000" cy="189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40"/>
          <p:cNvSpPr/>
          <p:nvPr/>
        </p:nvSpPr>
        <p:spPr>
          <a:xfrm>
            <a:off x="4809800" y="2145150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1" name="Google Shape;291;p40"/>
          <p:cNvSpPr/>
          <p:nvPr/>
        </p:nvSpPr>
        <p:spPr>
          <a:xfrm>
            <a:off x="4887800" y="2217775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40"/>
          <p:cNvSpPr/>
          <p:nvPr/>
        </p:nvSpPr>
        <p:spPr>
          <a:xfrm>
            <a:off x="245600" y="2138075"/>
            <a:ext cx="4080300" cy="2781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3" name="Google Shape;293;p40"/>
          <p:cNvSpPr/>
          <p:nvPr/>
        </p:nvSpPr>
        <p:spPr>
          <a:xfrm>
            <a:off x="323600" y="2210650"/>
            <a:ext cx="3924300" cy="2638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400"/>
              <a:buNone/>
              <a:defRPr sz="5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95" name="Google Shape;295;p40"/>
          <p:cNvSpPr txBox="1"/>
          <p:nvPr>
            <p:ph idx="1" type="subTitle"/>
          </p:nvPr>
        </p:nvSpPr>
        <p:spPr>
          <a:xfrm>
            <a:off x="525100" y="2390475"/>
            <a:ext cx="592500" cy="592500"/>
          </a:xfrm>
          <a:prstGeom prst="rect">
            <a:avLst/>
          </a:prstGeom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None/>
              <a:defRPr sz="40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96" name="Google Shape;296;p40"/>
          <p:cNvSpPr txBox="1"/>
          <p:nvPr>
            <p:ph idx="2" type="subTitle"/>
          </p:nvPr>
        </p:nvSpPr>
        <p:spPr>
          <a:xfrm>
            <a:off x="5098425" y="2390125"/>
            <a:ext cx="592500" cy="592500"/>
          </a:xfrm>
          <a:prstGeom prst="rect">
            <a:avLst/>
          </a:prstGeom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4000"/>
              <a:buNone/>
              <a:defRPr sz="4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7" name="Google Shape;297;p40"/>
          <p:cNvSpPr txBox="1"/>
          <p:nvPr>
            <p:ph idx="3" type="body"/>
          </p:nvPr>
        </p:nvSpPr>
        <p:spPr>
          <a:xfrm>
            <a:off x="399800" y="3026475"/>
            <a:ext cx="2240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98" name="Google Shape;298;p40"/>
          <p:cNvSpPr txBox="1"/>
          <p:nvPr>
            <p:ph idx="4" type="body"/>
          </p:nvPr>
        </p:nvSpPr>
        <p:spPr>
          <a:xfrm>
            <a:off x="4966250" y="3026475"/>
            <a:ext cx="3779400" cy="174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●"/>
              <a:defRPr>
                <a:solidFill>
                  <a:schemeClr val="accent5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○"/>
              <a:defRPr>
                <a:solidFill>
                  <a:schemeClr val="accent5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Char char="■"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299" name="Google Shape;299;p40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  <a:solidFill>
            <a:schemeClr val="accent6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2000">
                <a:solidFill>
                  <a:schemeClr val="accent5"/>
                </a:solidFill>
              </a:defRPr>
            </a:lvl1pPr>
            <a:lvl2pPr lvl="1" rtl="0">
              <a:buNone/>
              <a:defRPr sz="2000">
                <a:solidFill>
                  <a:schemeClr val="accent5"/>
                </a:solidFill>
              </a:defRPr>
            </a:lvl2pPr>
            <a:lvl3pPr lvl="2" rtl="0">
              <a:buNone/>
              <a:defRPr sz="2000">
                <a:solidFill>
                  <a:schemeClr val="accent5"/>
                </a:solidFill>
              </a:defRPr>
            </a:lvl3pPr>
            <a:lvl4pPr lvl="3" rtl="0">
              <a:buNone/>
              <a:defRPr sz="2000">
                <a:solidFill>
                  <a:schemeClr val="accent5"/>
                </a:solidFill>
              </a:defRPr>
            </a:lvl4pPr>
            <a:lvl5pPr lvl="4" rtl="0">
              <a:buNone/>
              <a:defRPr sz="2000">
                <a:solidFill>
                  <a:schemeClr val="accent5"/>
                </a:solidFill>
              </a:defRPr>
            </a:lvl5pPr>
            <a:lvl6pPr lvl="5" rtl="0">
              <a:buNone/>
              <a:defRPr sz="2000">
                <a:solidFill>
                  <a:schemeClr val="accent5"/>
                </a:solidFill>
              </a:defRPr>
            </a:lvl6pPr>
            <a:lvl7pPr lvl="6" rtl="0">
              <a:buNone/>
              <a:defRPr sz="2000">
                <a:solidFill>
                  <a:schemeClr val="accent5"/>
                </a:solidFill>
              </a:defRPr>
            </a:lvl7pPr>
            <a:lvl8pPr lvl="7" rtl="0">
              <a:buNone/>
              <a:defRPr sz="2000">
                <a:solidFill>
                  <a:schemeClr val="accent5"/>
                </a:solidFill>
              </a:defRPr>
            </a:lvl8pPr>
            <a:lvl9pPr lvl="8" rtl="0">
              <a:buNone/>
              <a:defRPr sz="2000">
                <a:solidFill>
                  <a:schemeClr val="accent5"/>
                </a:solidFill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CUSTOM_5_1">
    <p:bg>
      <p:bgPr>
        <a:solidFill>
          <a:schemeClr val="accent3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1"/>
          <p:cNvSpPr/>
          <p:nvPr/>
        </p:nvSpPr>
        <p:spPr>
          <a:xfrm>
            <a:off x="-178450" y="407875"/>
            <a:ext cx="6862175" cy="4880700"/>
          </a:xfrm>
          <a:custGeom>
            <a:rect b="b" l="l" r="r" t="t"/>
            <a:pathLst>
              <a:path extrusionOk="0" h="195228" w="274487">
                <a:moveTo>
                  <a:pt x="105679" y="0"/>
                </a:moveTo>
                <a:lnTo>
                  <a:pt x="0" y="107348"/>
                </a:lnTo>
                <a:lnTo>
                  <a:pt x="0" y="195228"/>
                </a:lnTo>
                <a:lnTo>
                  <a:pt x="244730" y="195228"/>
                </a:lnTo>
                <a:lnTo>
                  <a:pt x="274487" y="16853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02" name="Google Shape;302;p41"/>
          <p:cNvSpPr/>
          <p:nvPr/>
        </p:nvSpPr>
        <p:spPr>
          <a:xfrm>
            <a:off x="2459800" y="407525"/>
            <a:ext cx="4224300" cy="42243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3" name="Google Shape;303;p41"/>
          <p:cNvSpPr/>
          <p:nvPr/>
        </p:nvSpPr>
        <p:spPr>
          <a:xfrm>
            <a:off x="253625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4" name="Google Shape;304;p41"/>
          <p:cNvSpPr/>
          <p:nvPr/>
        </p:nvSpPr>
        <p:spPr>
          <a:xfrm>
            <a:off x="2620025" y="567700"/>
            <a:ext cx="3903900" cy="39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5" name="Google Shape;305;p41"/>
          <p:cNvSpPr/>
          <p:nvPr/>
        </p:nvSpPr>
        <p:spPr>
          <a:xfrm>
            <a:off x="2786850" y="734600"/>
            <a:ext cx="3570000" cy="3570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p41"/>
          <p:cNvSpPr/>
          <p:nvPr/>
        </p:nvSpPr>
        <p:spPr>
          <a:xfrm>
            <a:off x="286187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41"/>
          <p:cNvSpPr/>
          <p:nvPr/>
        </p:nvSpPr>
        <p:spPr>
          <a:xfrm>
            <a:off x="293990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8" name="Google Shape;308;p41"/>
          <p:cNvSpPr txBox="1"/>
          <p:nvPr>
            <p:ph type="title"/>
          </p:nvPr>
        </p:nvSpPr>
        <p:spPr>
          <a:xfrm>
            <a:off x="3020750" y="1646800"/>
            <a:ext cx="3102600" cy="149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41"/>
          <p:cNvSpPr txBox="1"/>
          <p:nvPr>
            <p:ph idx="1" type="subTitle"/>
          </p:nvPr>
        </p:nvSpPr>
        <p:spPr>
          <a:xfrm>
            <a:off x="3020750" y="2954970"/>
            <a:ext cx="31026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None/>
              <a:defRPr sz="2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CUSTOM_5_1_1">
    <p:bg>
      <p:bgPr>
        <a:solidFill>
          <a:schemeClr val="lt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2"/>
          <p:cNvSpPr/>
          <p:nvPr/>
        </p:nvSpPr>
        <p:spPr>
          <a:xfrm>
            <a:off x="404750" y="407525"/>
            <a:ext cx="4224300" cy="4224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2"/>
          <p:cNvSpPr/>
          <p:nvPr/>
        </p:nvSpPr>
        <p:spPr>
          <a:xfrm>
            <a:off x="481200" y="483800"/>
            <a:ext cx="4071600" cy="40716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3" name="Google Shape;313;p42"/>
          <p:cNvSpPr/>
          <p:nvPr/>
        </p:nvSpPr>
        <p:spPr>
          <a:xfrm>
            <a:off x="564975" y="567700"/>
            <a:ext cx="3903900" cy="390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4" name="Google Shape;314;p42"/>
          <p:cNvSpPr/>
          <p:nvPr/>
        </p:nvSpPr>
        <p:spPr>
          <a:xfrm>
            <a:off x="731800" y="734600"/>
            <a:ext cx="3570000" cy="3570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5" name="Google Shape;315;p42"/>
          <p:cNvSpPr/>
          <p:nvPr/>
        </p:nvSpPr>
        <p:spPr>
          <a:xfrm>
            <a:off x="806825" y="809625"/>
            <a:ext cx="3420000" cy="34200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6" name="Google Shape;316;p42"/>
          <p:cNvSpPr/>
          <p:nvPr/>
        </p:nvSpPr>
        <p:spPr>
          <a:xfrm>
            <a:off x="884850" y="887600"/>
            <a:ext cx="3264000" cy="326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7" name="Google Shape;317;p42"/>
          <p:cNvSpPr txBox="1"/>
          <p:nvPr>
            <p:ph type="title"/>
          </p:nvPr>
        </p:nvSpPr>
        <p:spPr>
          <a:xfrm>
            <a:off x="965700" y="1825950"/>
            <a:ext cx="3102600" cy="149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0"/>
              <a:buNone/>
              <a:defRPr sz="12000">
                <a:solidFill>
                  <a:schemeClr val="accent3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8" name="Google Shape;318;p42"/>
          <p:cNvSpPr txBox="1"/>
          <p:nvPr>
            <p:ph idx="1" type="body"/>
          </p:nvPr>
        </p:nvSpPr>
        <p:spPr>
          <a:xfrm>
            <a:off x="4809206" y="1281900"/>
            <a:ext cx="3833400" cy="25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65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1pPr>
            <a:lvl2pPr indent="-3365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2pPr>
            <a:lvl3pPr indent="-3365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3pPr>
            <a:lvl4pPr indent="-3365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4pPr>
            <a:lvl5pPr indent="-3365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5pPr>
            <a:lvl6pPr indent="-3365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6pPr>
            <a:lvl7pPr indent="-3365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  <a:defRPr sz="1700"/>
            </a:lvl7pPr>
            <a:lvl8pPr indent="-3365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○"/>
              <a:defRPr sz="1700"/>
            </a:lvl8pPr>
            <a:lvl9pPr indent="-3365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■"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3">
    <p:bg>
      <p:bgPr>
        <a:solidFill>
          <a:schemeClr val="accent6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3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2" name="Google Shape;322;p43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3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4" name="Google Shape;324;p43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p43"/>
          <p:cNvSpPr txBox="1"/>
          <p:nvPr>
            <p:ph idx="1" type="subTitle"/>
          </p:nvPr>
        </p:nvSpPr>
        <p:spPr>
          <a:xfrm>
            <a:off x="2139625" y="1728800"/>
            <a:ext cx="4864500" cy="168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CUSTOM_13_1">
    <p:bg>
      <p:bgPr>
        <a:solidFill>
          <a:schemeClr val="accent6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4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8" name="Google Shape;328;p44"/>
          <p:cNvSpPr/>
          <p:nvPr/>
        </p:nvSpPr>
        <p:spPr>
          <a:xfrm rot="899980">
            <a:off x="2243753" y="243674"/>
            <a:ext cx="4656251" cy="4656251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9" name="Google Shape;329;p44"/>
          <p:cNvSpPr/>
          <p:nvPr/>
        </p:nvSpPr>
        <p:spPr>
          <a:xfrm rot="900079">
            <a:off x="2386001" y="385904"/>
            <a:ext cx="4371791" cy="4371791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0" name="Google Shape;330;p44"/>
          <p:cNvSpPr/>
          <p:nvPr/>
        </p:nvSpPr>
        <p:spPr>
          <a:xfrm rot="899951">
            <a:off x="2513416" y="513084"/>
            <a:ext cx="4117381" cy="4117381"/>
          </a:xfrm>
          <a:prstGeom prst="rect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1" name="Google Shape;331;p44"/>
          <p:cNvSpPr/>
          <p:nvPr/>
        </p:nvSpPr>
        <p:spPr>
          <a:xfrm rot="899898">
            <a:off x="2634988" y="634535"/>
            <a:ext cx="3874180" cy="3874180"/>
          </a:xfrm>
          <a:prstGeom prst="rect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2" name="Google Shape;332;p44"/>
          <p:cNvSpPr txBox="1"/>
          <p:nvPr>
            <p:ph type="title"/>
          </p:nvPr>
        </p:nvSpPr>
        <p:spPr>
          <a:xfrm>
            <a:off x="2446825" y="1524800"/>
            <a:ext cx="4250100" cy="2094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32" Type="http://schemas.openxmlformats.org/officeDocument/2006/relationships/theme" Target="../theme/theme3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229050" y="178475"/>
            <a:ext cx="8685900" cy="15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2pPr>
            <a:lvl3pPr lvl="2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3pPr>
            <a:lvl4pPr lvl="3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4pPr>
            <a:lvl5pPr lvl="4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5pPr>
            <a:lvl6pPr lvl="5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6pPr>
            <a:lvl7pPr lvl="6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7pPr>
            <a:lvl8pPr lvl="7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8pPr>
            <a:lvl9pPr lvl="8">
              <a:lnSpc>
                <a:spcPct val="79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Font typeface="Staatliches"/>
              <a:buNone/>
              <a:defRPr sz="6000">
                <a:solidFill>
                  <a:schemeClr val="dk2"/>
                </a:solidFill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280800" y="2705300"/>
            <a:ext cx="3906900" cy="19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●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○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chivo SemiBold"/>
              <a:buChar char="■"/>
              <a:defRPr sz="1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653375" y="4829350"/>
            <a:ext cx="490500" cy="3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buNone/>
              <a:defRPr b="1" sz="800">
                <a:solidFill>
                  <a:schemeClr val="lt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79">
          <p15:clr>
            <a:srgbClr val="E46962"/>
          </p15:clr>
        </p15:guide>
        <p15:guide id="2" pos="158">
          <p15:clr>
            <a:srgbClr val="E46962"/>
          </p15:clr>
        </p15:guide>
        <p15:guide id="3" orient="horz" pos="79">
          <p15:clr>
            <a:srgbClr val="E46962"/>
          </p15:clr>
        </p15:guide>
        <p15:guide id="4" pos="581">
          <p15:clr>
            <a:srgbClr val="E46962"/>
          </p15:clr>
        </p15:guide>
        <p15:guide id="5" pos="660">
          <p15:clr>
            <a:srgbClr val="E46962"/>
          </p15:clr>
        </p15:guide>
        <p15:guide id="6" pos="1083">
          <p15:clr>
            <a:srgbClr val="E46962"/>
          </p15:clr>
        </p15:guide>
        <p15:guide id="7" pos="1163">
          <p15:clr>
            <a:srgbClr val="E46962"/>
          </p15:clr>
        </p15:guide>
        <p15:guide id="8" pos="1585">
          <p15:clr>
            <a:srgbClr val="E46962"/>
          </p15:clr>
        </p15:guide>
        <p15:guide id="9" pos="1665">
          <p15:clr>
            <a:srgbClr val="E46962"/>
          </p15:clr>
        </p15:guide>
        <p15:guide id="10" pos="2088">
          <p15:clr>
            <a:srgbClr val="E46962"/>
          </p15:clr>
        </p15:guide>
        <p15:guide id="11" pos="2167">
          <p15:clr>
            <a:srgbClr val="E46962"/>
          </p15:clr>
        </p15:guide>
        <p15:guide id="12" pos="2590">
          <p15:clr>
            <a:srgbClr val="E46962"/>
          </p15:clr>
        </p15:guide>
        <p15:guide id="13" pos="2669">
          <p15:clr>
            <a:srgbClr val="E46962"/>
          </p15:clr>
        </p15:guide>
        <p15:guide id="14" pos="3092">
          <p15:clr>
            <a:srgbClr val="E46962"/>
          </p15:clr>
        </p15:guide>
        <p15:guide id="15" pos="3171">
          <p15:clr>
            <a:srgbClr val="E46962"/>
          </p15:clr>
        </p15:guide>
        <p15:guide id="16" pos="3594">
          <p15:clr>
            <a:srgbClr val="E46962"/>
          </p15:clr>
        </p15:guide>
        <p15:guide id="17" pos="3673">
          <p15:clr>
            <a:srgbClr val="E46962"/>
          </p15:clr>
        </p15:guide>
        <p15:guide id="18" pos="4096">
          <p15:clr>
            <a:srgbClr val="E46962"/>
          </p15:clr>
        </p15:guide>
        <p15:guide id="19" pos="4175">
          <p15:clr>
            <a:srgbClr val="E46962"/>
          </p15:clr>
        </p15:guide>
        <p15:guide id="20" pos="4598">
          <p15:clr>
            <a:srgbClr val="E46962"/>
          </p15:clr>
        </p15:guide>
        <p15:guide id="21" pos="4677">
          <p15:clr>
            <a:srgbClr val="E46962"/>
          </p15:clr>
        </p15:guide>
        <p15:guide id="22" pos="5100">
          <p15:clr>
            <a:srgbClr val="E46962"/>
          </p15:clr>
        </p15:guide>
        <p15:guide id="23" pos="5179">
          <p15:clr>
            <a:srgbClr val="E46962"/>
          </p15:clr>
        </p15:guide>
        <p15:guide id="24" pos="5602">
          <p15:clr>
            <a:srgbClr val="E46962"/>
          </p15:clr>
        </p15:guide>
        <p15:guide id="25" pos="5681">
          <p15:clr>
            <a:srgbClr val="E46962"/>
          </p15:clr>
        </p15:guide>
        <p15:guide id="26" orient="horz" pos="2961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5"/>
          <p:cNvSpPr txBox="1"/>
          <p:nvPr>
            <p:ph type="title"/>
          </p:nvPr>
        </p:nvSpPr>
        <p:spPr>
          <a:xfrm>
            <a:off x="3020750" y="1439750"/>
            <a:ext cx="3102600" cy="122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Columbus quest</a:t>
            </a:r>
            <a:endParaRPr/>
          </a:p>
        </p:txBody>
      </p:sp>
      <p:sp>
        <p:nvSpPr>
          <p:cNvPr id="338" name="Google Shape;338;p45"/>
          <p:cNvSpPr txBox="1"/>
          <p:nvPr>
            <p:ph idx="1" type="subTitle"/>
          </p:nvPr>
        </p:nvSpPr>
        <p:spPr>
          <a:xfrm>
            <a:off x="3020750" y="2668552"/>
            <a:ext cx="31026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An Interactive Ocean Exploration Game</a:t>
            </a:r>
            <a:endParaRPr b="0"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4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410" name="Google Shape;410;p54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 DESIGN PATTERN</a:t>
            </a:r>
            <a:endParaRPr/>
          </a:p>
        </p:txBody>
      </p:sp>
      <p:pic>
        <p:nvPicPr>
          <p:cNvPr id="411" name="Google Shape;411;p54" title="WhatsApp Image 2025-12-03 at 04.56.53_f6ab634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00" y="1308700"/>
            <a:ext cx="5190876" cy="345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5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</a:t>
            </a:r>
            <a:endParaRPr/>
          </a:p>
        </p:txBody>
      </p:sp>
      <p:sp>
        <p:nvSpPr>
          <p:cNvPr id="417" name="Google Shape;417;p55"/>
          <p:cNvSpPr txBox="1"/>
          <p:nvPr>
            <p:ph idx="2" type="body"/>
          </p:nvPr>
        </p:nvSpPr>
        <p:spPr>
          <a:xfrm>
            <a:off x="465075" y="16441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Intent: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Create objects without specifying the exact class.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How We Used It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We use PirateShipFactory to create: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Chase Pirates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Patrol Pirates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Random Walk Pirates </a:t>
            </a:r>
            <a:b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Difficulty level determines which factory is used.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55"/>
          <p:cNvSpPr txBox="1"/>
          <p:nvPr>
            <p:ph idx="3" type="body"/>
          </p:nvPr>
        </p:nvSpPr>
        <p:spPr>
          <a:xfrm>
            <a:off x="3041400" y="16441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Why It Fits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Clean creation of different pirate types.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Easy to add new pirate behaviors later (OC Principle)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55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725" y="1644124"/>
            <a:ext cx="2910351" cy="19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56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426" name="Google Shape;426;p56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Factory design pattern</a:t>
            </a:r>
            <a:endParaRPr/>
          </a:p>
        </p:txBody>
      </p:sp>
      <p:pic>
        <p:nvPicPr>
          <p:cNvPr id="427" name="Google Shape;427;p56" title="WhatsApp Image 2025-12-03 at 05.37.29_cf158ba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8500" y="1256475"/>
            <a:ext cx="5156275" cy="349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7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</a:t>
            </a:r>
            <a:endParaRPr/>
          </a:p>
        </p:txBody>
      </p:sp>
      <p:sp>
        <p:nvSpPr>
          <p:cNvPr id="433" name="Google Shape;433;p57"/>
          <p:cNvSpPr txBox="1"/>
          <p:nvPr>
            <p:ph idx="2" type="body"/>
          </p:nvPr>
        </p:nvSpPr>
        <p:spPr>
          <a:xfrm>
            <a:off x="450650" y="13828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Intent: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Ensure only one instance of a class exists globally.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How We Used It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OceanMap.getInstance() returns the </a:t>
            </a: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one shared map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All ships, pirates, monsters use the same map instance for: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grid boundaries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island positions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valid movement checks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57"/>
          <p:cNvSpPr txBox="1"/>
          <p:nvPr>
            <p:ph idx="3" type="body"/>
          </p:nvPr>
        </p:nvSpPr>
        <p:spPr>
          <a:xfrm>
            <a:off x="3167000" y="13828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Why It Fits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Guarantees consistent game world state.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Prevents multiple conflicting maps.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5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2450" y="1106450"/>
            <a:ext cx="3260150" cy="337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58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442" name="Google Shape;442;p5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Singleton design pattern</a:t>
            </a:r>
            <a:endParaRPr/>
          </a:p>
        </p:txBody>
      </p:sp>
      <p:pic>
        <p:nvPicPr>
          <p:cNvPr id="443" name="Google Shape;443;p58" title="WhatsApp Image 2025-12-03 at 06.04.20_0d8add5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500" y="1201475"/>
            <a:ext cx="3939000" cy="33543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9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</a:t>
            </a:r>
            <a:endParaRPr/>
          </a:p>
        </p:txBody>
      </p:sp>
      <p:sp>
        <p:nvSpPr>
          <p:cNvPr id="449" name="Google Shape;449;p59"/>
          <p:cNvSpPr txBox="1"/>
          <p:nvPr>
            <p:ph idx="2" type="body"/>
          </p:nvPr>
        </p:nvSpPr>
        <p:spPr>
          <a:xfrm>
            <a:off x="450650" y="15304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Intent: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Treat individual objects and groups uniformly.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How We Used It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SeaMonster = single entity (leaf)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MonsterGroup = composite containing multiple monsters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Both implement the same interface OceanEntity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Game loops call: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entity.move(ship)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entity.collidesWith(...)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for </a:t>
            </a: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both single monsters and groups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9"/>
          <p:cNvSpPr txBox="1"/>
          <p:nvPr>
            <p:ph idx="3" type="body"/>
          </p:nvPr>
        </p:nvSpPr>
        <p:spPr>
          <a:xfrm>
            <a:off x="2988950" y="14946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Why It Fits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One interface for both single and grouped monsters.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Clean handling of multi-monster movement.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5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</p:txBody>
      </p:sp>
      <p:pic>
        <p:nvPicPr>
          <p:cNvPr id="452" name="Google Shape;45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325" y="1113925"/>
            <a:ext cx="2957125" cy="3543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458" name="Google Shape;458;p6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Composite design pattern</a:t>
            </a:r>
            <a:endParaRPr/>
          </a:p>
        </p:txBody>
      </p:sp>
      <p:pic>
        <p:nvPicPr>
          <p:cNvPr id="459" name="Google Shape;459;p60" title="WhatsApp Image 2025-12-03 at 06.59.22_42bdaa8d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00" y="1189600"/>
            <a:ext cx="5003976" cy="351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1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ShipTest</a:t>
            </a:r>
            <a:endParaRPr/>
          </a:p>
        </p:txBody>
      </p:sp>
      <p:sp>
        <p:nvSpPr>
          <p:cNvPr id="465" name="Google Shape;465;p61"/>
          <p:cNvSpPr txBox="1"/>
          <p:nvPr>
            <p:ph idx="2" type="body"/>
          </p:nvPr>
        </p:nvSpPr>
        <p:spPr>
          <a:xfrm>
            <a:off x="4650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61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61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468" name="Google Shape;468;p61" title="ShipTest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425" y="1530425"/>
            <a:ext cx="7448724" cy="267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62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GameControllertest:-</a:t>
            </a:r>
            <a:endParaRPr/>
          </a:p>
        </p:txBody>
      </p:sp>
      <p:sp>
        <p:nvSpPr>
          <p:cNvPr id="474" name="Google Shape;474;p62"/>
          <p:cNvSpPr txBox="1"/>
          <p:nvPr>
            <p:ph idx="3" type="body"/>
          </p:nvPr>
        </p:nvSpPr>
        <p:spPr>
          <a:xfrm>
            <a:off x="3003375" y="28029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2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</a:t>
            </a:r>
            <a:endParaRPr/>
          </a:p>
        </p:txBody>
      </p:sp>
      <p:pic>
        <p:nvPicPr>
          <p:cNvPr id="476" name="Google Shape;476;p62" title="final gam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475" y="1581100"/>
            <a:ext cx="7636151" cy="316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3"/>
          <p:cNvSpPr txBox="1"/>
          <p:nvPr>
            <p:ph idx="2" type="body"/>
          </p:nvPr>
        </p:nvSpPr>
        <p:spPr>
          <a:xfrm>
            <a:off x="689375" y="15304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Malavika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Design Patterns (Observer &amp; Strategy)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Test Cases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Front-end</a:t>
            </a:r>
            <a:endParaRPr sz="1200"/>
          </a:p>
        </p:txBody>
      </p:sp>
      <p:sp>
        <p:nvSpPr>
          <p:cNvPr id="482" name="Google Shape;482;p63"/>
          <p:cNvSpPr txBox="1"/>
          <p:nvPr>
            <p:ph idx="3" type="body"/>
          </p:nvPr>
        </p:nvSpPr>
        <p:spPr>
          <a:xfrm>
            <a:off x="4947150" y="13974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Sailee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Design Patterns (Factory, Singleton &amp; Composite)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UML diagrams</a:t>
            </a:r>
            <a:endParaRPr sz="12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/>
              <a:t>Front-end</a:t>
            </a:r>
            <a:endParaRPr sz="1200"/>
          </a:p>
        </p:txBody>
      </p:sp>
      <p:sp>
        <p:nvSpPr>
          <p:cNvPr id="483" name="Google Shape;483;p63"/>
          <p:cNvSpPr txBox="1"/>
          <p:nvPr>
            <p:ph type="title"/>
          </p:nvPr>
        </p:nvSpPr>
        <p:spPr>
          <a:xfrm>
            <a:off x="4950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CONTRIBUTION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6"/>
          <p:cNvSpPr/>
          <p:nvPr>
            <p:ph idx="2" type="pic"/>
          </p:nvPr>
        </p:nvSpPr>
        <p:spPr>
          <a:xfrm>
            <a:off x="5154300" y="0"/>
            <a:ext cx="3989700" cy="5143500"/>
          </a:xfrm>
          <a:prstGeom prst="rect">
            <a:avLst/>
          </a:prstGeom>
        </p:spPr>
      </p:sp>
      <p:sp>
        <p:nvSpPr>
          <p:cNvPr id="344" name="Google Shape;344;p46"/>
          <p:cNvSpPr txBox="1"/>
          <p:nvPr>
            <p:ph type="title"/>
          </p:nvPr>
        </p:nvSpPr>
        <p:spPr>
          <a:xfrm>
            <a:off x="447800" y="391325"/>
            <a:ext cx="4250100" cy="209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345" name="Google Shape;345;p46"/>
          <p:cNvSpPr txBox="1"/>
          <p:nvPr>
            <p:ph idx="1" type="subTitle"/>
          </p:nvPr>
        </p:nvSpPr>
        <p:spPr>
          <a:xfrm>
            <a:off x="450150" y="1374500"/>
            <a:ext cx="4250100" cy="335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Game Overview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Requirements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Technologies Used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UML Diagrams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Design Patterns Used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Testing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Team Contribution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Functionality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Arial"/>
              <a:buAutoNum type="arabicPeriod"/>
            </a:pPr>
            <a:r>
              <a:rPr b="0" lang="en" sz="2400">
                <a:latin typeface="Arial"/>
                <a:ea typeface="Arial"/>
                <a:cs typeface="Arial"/>
                <a:sym typeface="Arial"/>
              </a:rPr>
              <a:t>Future Scope </a:t>
            </a:r>
            <a:endParaRPr b="0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299" y="0"/>
            <a:ext cx="39897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4300" y="0"/>
            <a:ext cx="398970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4"/>
          <p:cNvSpPr txBox="1"/>
          <p:nvPr>
            <p:ph type="title"/>
          </p:nvPr>
        </p:nvSpPr>
        <p:spPr>
          <a:xfrm>
            <a:off x="2380550" y="194638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FUNCTIONALITY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5"/>
          <p:cNvSpPr txBox="1"/>
          <p:nvPr>
            <p:ph idx="2" type="body"/>
          </p:nvPr>
        </p:nvSpPr>
        <p:spPr>
          <a:xfrm>
            <a:off x="509925" y="12778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Whirlpool Teleportation Mechanic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whirlpools that teleport Columbus or pirates to random positions for more unpredictability.</a:t>
            </a:r>
            <a:endParaRPr/>
          </a:p>
        </p:txBody>
      </p:sp>
      <p:sp>
        <p:nvSpPr>
          <p:cNvPr id="494" name="Google Shape;494;p65"/>
          <p:cNvSpPr txBox="1"/>
          <p:nvPr>
            <p:ph idx="3" type="body"/>
          </p:nvPr>
        </p:nvSpPr>
        <p:spPr>
          <a:xfrm>
            <a:off x="3048225" y="232445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Multiplayer Mode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Two ships competing for treasure or co-op mode.</a:t>
            </a:r>
            <a:endParaRPr/>
          </a:p>
        </p:txBody>
      </p:sp>
      <p:sp>
        <p:nvSpPr>
          <p:cNvPr id="495" name="Google Shape;495;p65"/>
          <p:cNvSpPr txBox="1"/>
          <p:nvPr>
            <p:ph type="title"/>
          </p:nvPr>
        </p:nvSpPr>
        <p:spPr>
          <a:xfrm>
            <a:off x="450150" y="331508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SCOPE</a:t>
            </a:r>
            <a:endParaRPr/>
          </a:p>
        </p:txBody>
      </p:sp>
      <p:sp>
        <p:nvSpPr>
          <p:cNvPr id="496" name="Google Shape;496;p65"/>
          <p:cNvSpPr txBox="1"/>
          <p:nvPr>
            <p:ph idx="3" type="body"/>
          </p:nvPr>
        </p:nvSpPr>
        <p:spPr>
          <a:xfrm>
            <a:off x="5787325" y="12778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Power-Ups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Speed boost, temporary invisibility, or shield regeneration.</a:t>
            </a:r>
            <a:endParaRPr b="1"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7"/>
          <p:cNvSpPr txBox="1"/>
          <p:nvPr>
            <p:ph idx="12" type="sldNum"/>
          </p:nvPr>
        </p:nvSpPr>
        <p:spPr>
          <a:xfrm>
            <a:off x="8498350" y="4497850"/>
            <a:ext cx="645900" cy="64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3" name="Google Shape;353;p47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Inspired by Christopher Columbus’s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1492 voyage across the Atlantic</a:t>
            </a:r>
            <a:endParaRPr/>
          </a:p>
        </p:txBody>
      </p:sp>
      <p:sp>
        <p:nvSpPr>
          <p:cNvPr id="354" name="Google Shape;354;p47"/>
          <p:cNvSpPr txBox="1"/>
          <p:nvPr>
            <p:ph idx="2" type="body"/>
          </p:nvPr>
        </p:nvSpPr>
        <p:spPr>
          <a:xfrm>
            <a:off x="447800" y="1881575"/>
            <a:ext cx="4811100" cy="24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Objective: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Navigate Columbus’s ship to find the treasure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Gameplay: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Move on a grid; pirates chase the player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Hazards: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Monsters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Progression: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Score increases as player survives;  Four difficulty levels - </a:t>
            </a: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Easy → Medium → Hard → Difficult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Win Condition: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Reach treasure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Lose Condition: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Pirate catches player / enter hazard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7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overview</a:t>
            </a:r>
            <a:endParaRPr/>
          </a:p>
        </p:txBody>
      </p:sp>
      <p:pic>
        <p:nvPicPr>
          <p:cNvPr id="356" name="Google Shape;35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7150" y="391325"/>
            <a:ext cx="2986524" cy="435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8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</a:t>
            </a:r>
            <a:endParaRPr/>
          </a:p>
        </p:txBody>
      </p:sp>
      <p:sp>
        <p:nvSpPr>
          <p:cNvPr id="362" name="Google Shape;362;p48"/>
          <p:cNvSpPr txBox="1"/>
          <p:nvPr>
            <p:ph idx="2" type="body"/>
          </p:nvPr>
        </p:nvSpPr>
        <p:spPr>
          <a:xfrm>
            <a:off x="465075" y="1530425"/>
            <a:ext cx="48111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Player can move Columbus’s ship in four directions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Pirates automatically chase the player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Monsters activate and chase Columbus when he enters the treasure zone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Treasure spawns randomly on the map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Level system: Easy → Medium → Hard → Difficult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Lives decrease when Columbus collides with pirates or monsters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Score updates as player progresses</a:t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100"/>
              <a:buFont typeface="Arial"/>
              <a:buChar char="-"/>
            </a:pPr>
            <a: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Game detects win (treasure found) and loss (pirate or hazard hit)</a:t>
            </a:r>
            <a:br>
              <a:rPr lang="en" sz="11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48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pic>
        <p:nvPicPr>
          <p:cNvPr id="364" name="Google Shape;36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6275" y="391325"/>
            <a:ext cx="3063401" cy="431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9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</a:t>
            </a:r>
            <a:endParaRPr/>
          </a:p>
        </p:txBody>
      </p:sp>
      <p:sp>
        <p:nvSpPr>
          <p:cNvPr id="370" name="Google Shape;370;p49"/>
          <p:cNvSpPr txBox="1"/>
          <p:nvPr>
            <p:ph idx="2" type="body"/>
          </p:nvPr>
        </p:nvSpPr>
        <p:spPr>
          <a:xfrm>
            <a:off x="465075" y="1530425"/>
            <a:ext cx="3691200" cy="282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-"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Performance: 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Client requests and server responses should be fast with minimal latency.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Char char="-"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Availability: 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Server should remain accessible while the game is running.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Char char="-"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Reusability: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Game components should be reusable across levels without rewriting code.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Font typeface="Arial"/>
              <a:buChar char="-"/>
            </a:pPr>
            <a:r>
              <a:rPr b="1"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Usability:</a:t>
            </a:r>
            <a:r>
              <a:rPr lang="en" sz="13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The UI should be intuitive and responsive for the player.</a:t>
            </a:r>
            <a:endParaRPr sz="13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9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372" name="Google Shape;372;p49"/>
          <p:cNvSpPr txBox="1"/>
          <p:nvPr/>
        </p:nvSpPr>
        <p:spPr>
          <a:xfrm>
            <a:off x="4572000" y="1530425"/>
            <a:ext cx="35325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-"/>
            </a:pPr>
            <a:r>
              <a:rPr b="1" lang="en" sz="1300">
                <a:solidFill>
                  <a:schemeClr val="accent5"/>
                </a:solidFill>
              </a:rPr>
              <a:t>Scalability:</a:t>
            </a:r>
            <a:r>
              <a:rPr lang="en" sz="1300">
                <a:solidFill>
                  <a:schemeClr val="accent5"/>
                </a:solidFill>
              </a:rPr>
              <a:t> The system should support adding new levels, hazards, or enemies easily.</a:t>
            </a:r>
            <a:endParaRPr sz="1300">
              <a:solidFill>
                <a:schemeClr val="accent5"/>
              </a:solidFill>
            </a:endParaRPr>
          </a:p>
          <a:p>
            <a:pPr indent="0" lvl="0" marL="45720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  <a:p>
            <a:pPr indent="-311150" lvl="0" marL="457200" rtl="0" algn="just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"/>
              <a:buChar char="-"/>
            </a:pPr>
            <a:r>
              <a:rPr b="1" lang="en" sz="1300">
                <a:solidFill>
                  <a:schemeClr val="accent5"/>
                </a:solidFill>
              </a:rPr>
              <a:t>Consistency:</a:t>
            </a:r>
            <a:r>
              <a:rPr lang="en" sz="1300">
                <a:solidFill>
                  <a:schemeClr val="accent5"/>
                </a:solidFill>
              </a:rPr>
              <a:t> Game state updates should remain accurate across client and server.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50"/>
          <p:cNvSpPr txBox="1"/>
          <p:nvPr>
            <p:ph idx="2" type="body"/>
          </p:nvPr>
        </p:nvSpPr>
        <p:spPr>
          <a:xfrm>
            <a:off x="2369900" y="17940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Front-end </a:t>
            </a:r>
            <a:endParaRPr b="1"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React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TypeScript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JavaScript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HTML</a:t>
            </a:r>
            <a:b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50"/>
          <p:cNvSpPr txBox="1"/>
          <p:nvPr>
            <p:ph idx="3" type="body"/>
          </p:nvPr>
        </p:nvSpPr>
        <p:spPr>
          <a:xfrm>
            <a:off x="5153850" y="17940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5"/>
                </a:solidFill>
                <a:latin typeface="Archivo"/>
                <a:ea typeface="Archivo"/>
                <a:cs typeface="Archivo"/>
                <a:sym typeface="Archivo"/>
              </a:rPr>
              <a:t>Back-end </a:t>
            </a:r>
            <a:endParaRPr b="1" sz="1200">
              <a:solidFill>
                <a:schemeClr val="accent5"/>
              </a:solidFill>
              <a:latin typeface="Archivo"/>
              <a:ea typeface="Archivo"/>
              <a:cs typeface="Archivo"/>
              <a:sym typeface="Archi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5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Font typeface="Arial"/>
              <a:buChar char="-"/>
            </a:pPr>
            <a:r>
              <a:rPr lang="en" sz="120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200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50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51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</a:t>
            </a:r>
            <a:endParaRPr/>
          </a:p>
        </p:txBody>
      </p:sp>
      <p:sp>
        <p:nvSpPr>
          <p:cNvPr id="385" name="Google Shape;385;p51"/>
          <p:cNvSpPr txBox="1"/>
          <p:nvPr>
            <p:ph idx="2" type="body"/>
          </p:nvPr>
        </p:nvSpPr>
        <p:spPr>
          <a:xfrm>
            <a:off x="629550" y="15918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Intent: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Notify dependent objects automatically when a subject changes.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How We Used It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Ship = Subject</a:t>
            </a:r>
            <a:b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PirateShips = Observers</a:t>
            </a:r>
            <a:b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When Columbus moves, the ship calls notifyObservers().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All pirates receive the updated ship location through update() and then chase accordingly.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51"/>
          <p:cNvSpPr txBox="1"/>
          <p:nvPr>
            <p:ph idx="3" type="body"/>
          </p:nvPr>
        </p:nvSpPr>
        <p:spPr>
          <a:xfrm>
            <a:off x="3228625" y="1478100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It Fits</a:t>
            </a:r>
            <a:endParaRPr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Keeps pirates automatically synced with Columbus’s position.</a:t>
            </a:r>
            <a:b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Char char="●"/>
            </a:pPr>
            <a:r>
              <a:rPr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Loose coupling between ship and pirates.</a:t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1"/>
          <p:cNvSpPr txBox="1"/>
          <p:nvPr>
            <p:ph type="title"/>
          </p:nvPr>
        </p:nvSpPr>
        <p:spPr>
          <a:xfrm>
            <a:off x="45015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</p:txBody>
      </p:sp>
      <p:pic>
        <p:nvPicPr>
          <p:cNvPr id="388" name="Google Shape;3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6287" y="777400"/>
            <a:ext cx="2446426" cy="3784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52"/>
          <p:cNvSpPr txBox="1"/>
          <p:nvPr>
            <p:ph idx="1" type="subTitle"/>
          </p:nvPr>
        </p:nvSpPr>
        <p:spPr>
          <a:xfrm>
            <a:off x="568175" y="1036475"/>
            <a:ext cx="8125500" cy="4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</p:txBody>
      </p:sp>
      <p:sp>
        <p:nvSpPr>
          <p:cNvPr id="394" name="Google Shape;394;p52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Observer DESIGN PATTERN</a:t>
            </a:r>
            <a:endParaRPr/>
          </a:p>
        </p:txBody>
      </p:sp>
      <p:pic>
        <p:nvPicPr>
          <p:cNvPr id="395" name="Google Shape;395;p52" title="WhatsApp Image 2025-12-03 at 04.30.38_b3d272c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6900" y="1300825"/>
            <a:ext cx="5400200" cy="34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idx="1" type="subTitle"/>
          </p:nvPr>
        </p:nvSpPr>
        <p:spPr>
          <a:xfrm>
            <a:off x="450150" y="1036475"/>
            <a:ext cx="8243700" cy="84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Strategy</a:t>
            </a:r>
            <a:endParaRPr/>
          </a:p>
        </p:txBody>
      </p:sp>
      <p:sp>
        <p:nvSpPr>
          <p:cNvPr id="401" name="Google Shape;401;p53"/>
          <p:cNvSpPr txBox="1"/>
          <p:nvPr>
            <p:ph idx="2" type="body"/>
          </p:nvPr>
        </p:nvSpPr>
        <p:spPr>
          <a:xfrm>
            <a:off x="450650" y="1530425"/>
            <a:ext cx="2538300" cy="1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Intent: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 Select an algorithm (behavior) at runtime.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How We Used It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Each pirate has a </a:t>
            </a: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movement strategy</a:t>
            </a: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ChaseStrategy – aggressively follows Columbus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PatrolStrategy – wanders randomly for every 5 moves of Columbus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○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RandomWalkStrategy - wanders randomly for every move of Columbus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</a:endParaRPr>
          </a:p>
        </p:txBody>
      </p:sp>
      <p:sp>
        <p:nvSpPr>
          <p:cNvPr id="402" name="Google Shape;402;p53"/>
          <p:cNvSpPr txBox="1"/>
          <p:nvPr>
            <p:ph idx="3" type="body"/>
          </p:nvPr>
        </p:nvSpPr>
        <p:spPr>
          <a:xfrm>
            <a:off x="3556600" y="1397425"/>
            <a:ext cx="2538300" cy="15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Why It Fits</a:t>
            </a:r>
            <a:endParaRPr b="1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You can add new movement styles without changing pirate code.</a:t>
            </a:r>
            <a:b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</a:b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000"/>
              <a:buFont typeface="Arial"/>
              <a:buChar char="●"/>
            </a:pPr>
            <a:r>
              <a:rPr lang="en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Behavior is interchangeable at runtime.</a:t>
            </a:r>
            <a:endParaRPr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53"/>
          <p:cNvSpPr txBox="1"/>
          <p:nvPr>
            <p:ph type="title"/>
          </p:nvPr>
        </p:nvSpPr>
        <p:spPr>
          <a:xfrm>
            <a:off x="447800" y="391333"/>
            <a:ext cx="82437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PATTERNS USED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" name="Google Shape;40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900" y="844600"/>
            <a:ext cx="2596600" cy="373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Assignment #1">
  <a:themeElements>
    <a:clrScheme name="Simple Light">
      <a:dk1>
        <a:srgbClr val="590D22"/>
      </a:dk1>
      <a:lt1>
        <a:srgbClr val="FFF0F3"/>
      </a:lt1>
      <a:dk2>
        <a:srgbClr val="E9395D"/>
      </a:dk2>
      <a:lt2>
        <a:srgbClr val="590D22"/>
      </a:lt2>
      <a:accent1>
        <a:srgbClr val="23869E"/>
      </a:accent1>
      <a:accent2>
        <a:srgbClr val="0D4B59"/>
      </a:accent2>
      <a:accent3>
        <a:srgbClr val="F0FBFF"/>
      </a:accent3>
      <a:accent4>
        <a:srgbClr val="A67C27"/>
      </a:accent4>
      <a:accent5>
        <a:srgbClr val="2D2107"/>
      </a:accent5>
      <a:accent6>
        <a:srgbClr val="FFFBF0"/>
      </a:accent6>
      <a:hlink>
        <a:srgbClr val="590D2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